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9" r:id="rId3"/>
    <p:sldId id="262" r:id="rId4"/>
    <p:sldId id="261" r:id="rId5"/>
    <p:sldId id="263" r:id="rId6"/>
    <p:sldId id="264" r:id="rId7"/>
    <p:sldId id="258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7-06T16:42:32.82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10275 11316 0,'0'52'350,"0"0"-343,0 0 2,0 0-1,0 0 1,0-26-3,0 0 2,0 1 0,0 25 0,0-26 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7-06T17:09:27.99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5137 12358 0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1009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72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37eeeab5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37eeeab5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475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" name="Picture 3" descr="A group of people in a crowd&#10;&#10;Description automatically generated">
            <a:extLst>
              <a:ext uri="{FF2B5EF4-FFF2-40B4-BE49-F238E27FC236}">
                <a16:creationId xmlns:a16="http://schemas.microsoft.com/office/drawing/2014/main" id="{CEE0DA34-64D3-13E1-F911-5AF1DAB3FD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1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purple text&#10;&#10;Description automatically generated">
            <a:extLst>
              <a:ext uri="{FF2B5EF4-FFF2-40B4-BE49-F238E27FC236}">
                <a16:creationId xmlns:a16="http://schemas.microsoft.com/office/drawing/2014/main" id="{49135212-F344-4659-106E-599D18DF2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8373" y="72304"/>
            <a:ext cx="771497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259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circuit board&#10;&#10;Description automatically generated">
            <a:extLst>
              <a:ext uri="{FF2B5EF4-FFF2-40B4-BE49-F238E27FC236}">
                <a16:creationId xmlns:a16="http://schemas.microsoft.com/office/drawing/2014/main" id="{7076E5CB-0F79-F30C-2569-1C6D847A3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32384" y="572417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81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50" r:id="rId3"/>
    <p:sldLayoutId id="2147483651" r:id="rId4"/>
    <p:sldLayoutId id="2147483661" r:id="rId5"/>
    <p:sldLayoutId id="2147483653" r:id="rId6"/>
    <p:sldLayoutId id="2147483654" r:id="rId7"/>
    <p:sldLayoutId id="2147483662" r:id="rId8"/>
    <p:sldLayoutId id="2147483655" r:id="rId9"/>
    <p:sldLayoutId id="2147483656" r:id="rId10"/>
    <p:sldLayoutId id="2147483657" r:id="rId11"/>
    <p:sldLayoutId id="214748365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872BEF-FD14-49B4-8F75-9D42E375A163}"/>
              </a:ext>
            </a:extLst>
          </p:cNvPr>
          <p:cNvSpPr/>
          <p:nvPr/>
        </p:nvSpPr>
        <p:spPr>
          <a:xfrm>
            <a:off x="4050537" y="2404876"/>
            <a:ext cx="4643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Paper Title: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5D4565-9CA6-46B3-85C7-C0F938716E7D}"/>
                  </a:ext>
                </a:extLst>
              </p14:cNvPr>
              <p14:cNvContentPartPr/>
              <p14:nvPr/>
            </p14:nvContentPartPr>
            <p14:xfrm>
              <a:off x="3699000" y="4073760"/>
              <a:ext cx="360" cy="150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5D4565-9CA6-46B3-85C7-C0F938716E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9640" y="4064400"/>
                <a:ext cx="19080" cy="1692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5303B-9C31-429F-AE0A-756290FB11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5B64E21-D6F3-482B-9487-0E107F575E4A}"/>
                  </a:ext>
                </a:extLst>
              </p14:cNvPr>
              <p14:cNvContentPartPr/>
              <p14:nvPr/>
            </p14:nvContentPartPr>
            <p14:xfrm>
              <a:off x="1849320" y="444888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5B64E21-D6F3-482B-9487-0E107F575E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39960" y="44395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8E80274-07CE-B8E5-D84E-D5E49CA6EB48}"/>
              </a:ext>
            </a:extLst>
          </p:cNvPr>
          <p:cNvSpPr txBox="1"/>
          <p:nvPr/>
        </p:nvSpPr>
        <p:spPr>
          <a:xfrm>
            <a:off x="2499335" y="3916463"/>
            <a:ext cx="6521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Authors: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89"/>
    </mc:Choice>
    <mc:Fallback xmlns="">
      <p:transition spd="slow" advTm="3828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33B9D-6367-4F9D-A8B6-11D131C57AF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46889" y="4833345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70C0"/>
                </a:solidFill>
              </a:rPr>
              <a:t>2</a:t>
            </a:fld>
            <a:endParaRPr lang="en" b="1" dirty="0">
              <a:solidFill>
                <a:srgbClr val="0070C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7C95AA-6B8A-C3CB-4444-3C7A48B9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99"/>
    </mc:Choice>
    <mc:Fallback xmlns="">
      <p:transition spd="slow" advTm="7799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33B9D-6367-4F9D-A8B6-11D131C57AF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46889" y="4833345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70C0"/>
                </a:solidFill>
              </a:rPr>
              <a:t>3</a:t>
            </a:fld>
            <a:endParaRPr lang="en" b="1" dirty="0">
              <a:solidFill>
                <a:srgbClr val="0070C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7C95AA-6B8A-C3CB-4444-3C7A48B9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0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99"/>
    </mc:Choice>
    <mc:Fallback xmlns="">
      <p:transition spd="slow" advTm="7799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34425-AB42-3043-F377-B2474AEA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FB6219-49C0-501E-68CE-599AD77D94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306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33B9D-6367-4F9D-A8B6-11D131C57AF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46889" y="4833345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70C0"/>
                </a:solidFill>
              </a:rPr>
              <a:t>5</a:t>
            </a:fld>
            <a:endParaRPr lang="en" b="1" dirty="0">
              <a:solidFill>
                <a:srgbClr val="0070C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7C95AA-6B8A-C3CB-4444-3C7A48B9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0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99"/>
    </mc:Choice>
    <mc:Fallback xmlns="">
      <p:transition spd="slow" advTm="7799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33B9D-6367-4F9D-A8B6-11D131C57AF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46889" y="4833345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1" smtClean="0">
                <a:solidFill>
                  <a:srgbClr val="0070C0"/>
                </a:solidFill>
              </a:rPr>
              <a:t>6</a:t>
            </a:fld>
            <a:endParaRPr lang="en" b="1" dirty="0">
              <a:solidFill>
                <a:srgbClr val="0070C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7C95AA-6B8A-C3CB-4444-3C7A48B9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2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99"/>
    </mc:Choice>
    <mc:Fallback xmlns="">
      <p:transition spd="slow" advTm="7799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929" y="1052700"/>
            <a:ext cx="6367800" cy="40908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9938E-DD56-486E-8B5F-72440D47E00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54901" y="4781799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bg1"/>
                </a:solidFill>
              </a:rPr>
              <a:t>7</a:t>
            </a:fld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0"/>
    </mc:Choice>
    <mc:Fallback xmlns="">
      <p:transition spd="slow" advTm="5010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14</Words>
  <Application>Microsoft Office PowerPoint</Application>
  <PresentationFormat>On-screen Show (16:9)</PresentationFormat>
  <Paragraphs>10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cm-r@hp.com</dc:creator>
  <cp:lastModifiedBy>M R, Chengappa (Network Function Virtualization)</cp:lastModifiedBy>
  <cp:revision>70</cp:revision>
  <dcterms:modified xsi:type="dcterms:W3CDTF">2024-01-24T17:59:52Z</dcterms:modified>
</cp:coreProperties>
</file>